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8" r:id="rId3"/>
    <p:sldId id="294" r:id="rId4"/>
    <p:sldId id="309" r:id="rId5"/>
    <p:sldId id="310" r:id="rId6"/>
    <p:sldId id="298" r:id="rId7"/>
    <p:sldId id="311" r:id="rId8"/>
    <p:sldId id="312" r:id="rId9"/>
    <p:sldId id="315" r:id="rId10"/>
    <p:sldId id="316" r:id="rId11"/>
    <p:sldId id="321" r:id="rId12"/>
    <p:sldId id="32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D518AFD-8CFF-4F56-89AE-A993F95D0AD5}">
          <p14:sldIdLst>
            <p14:sldId id="305"/>
            <p14:sldId id="308"/>
            <p14:sldId id="294"/>
            <p14:sldId id="309"/>
            <p14:sldId id="310"/>
            <p14:sldId id="298"/>
            <p14:sldId id="311"/>
            <p14:sldId id="312"/>
            <p14:sldId id="315"/>
            <p14:sldId id="316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90FF"/>
    <a:srgbClr val="FFD702"/>
    <a:srgbClr val="445C9A"/>
    <a:srgbClr val="69AB44"/>
    <a:srgbClr val="F43734"/>
    <a:srgbClr val="E04442"/>
    <a:srgbClr val="FEF8C8"/>
    <a:srgbClr val="CCE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D3EED-0A05-4D07-82C5-D43A91609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FD01FD-6D9B-4D03-B7F6-22CB6049C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FB3F2-A92B-4A0F-91B7-3826D74C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E29DB3-10EE-4F53-882E-03D040D4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AA802D-CAF0-4DD8-A99A-B3D42D21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72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1A1E2-55C4-4637-B1BB-5A533C0D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72BCFC-4F13-430D-A09C-7E640E1BD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5BA28-D210-4DBC-834D-1E0956902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73EDA-D75B-4580-9491-4DE60E92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6E8B3-483B-42DD-BC52-1A6F0EAAF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72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0C98EA-F4F3-4F1F-B260-0B3D25AB1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61B420-60A8-497C-943E-F8EE1227D0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D53354-F565-4387-91F3-9937D5E7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77AB1-B532-495E-BADA-13E85174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83B95-6FE6-460A-93C1-AF760F6E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2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F5B0-113F-4B83-B423-28AB7524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7F910-4DEB-4206-B506-7A9C09D77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4FA5C-FDD4-4478-AD95-4A618412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7FA595-D36F-4ED3-90E8-EE75FA63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CEE906-04DD-49CF-9773-07242DD5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06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AC7FF-7F71-436D-A920-2AFD9D7F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0AD92-5658-46EE-95A0-057003499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D5D673-277D-49EF-9CBE-503A6A13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904A1-2E2D-4BA0-B147-DF7EBEC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D3FB3-3B44-4184-A190-65D1F3CB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3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D3EE8-493B-4A73-BB7E-4EA0FBC6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861DD-899A-4263-8636-B82E944C7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3671EA-2882-47BF-ADA4-3820B1749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75B3AD-A429-4DDD-BFF6-1EB2A974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0C4A84-6E6E-4A45-A571-9F9F45CD1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611B3-B43C-44D8-B859-FB6A3746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6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6B64D-B370-45BA-A50A-C70F54F8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052862-000E-4356-897C-266C90805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23F9E1-9493-499E-92AE-4AE9F096C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5FE59E-081B-440A-85F9-ED4E0A8B46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7B44CC-003D-4CE9-B50D-0CB53E02B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53AE73-F26B-4346-AF76-DBE68881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E70B54-3335-4027-95EA-83FD8456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68ECAB-462D-414E-9E8C-A773BEC0B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88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7C90D-BD2D-4F74-A6DF-93E36837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89071C-39A9-4D14-87F9-0F30D2ED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E3AB9C-7D5D-486A-9782-B7186A6E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6E130F-CD8A-470A-8D13-6C043D3B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87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AE5C9F-C06A-4E94-B135-B64698C9A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2CBCFA-3729-4932-B56B-C5E544CB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F9A776-4D74-47D7-912D-BC9D42B8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3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E6530-4397-4196-ADCB-6AD121B0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654BF-2ED6-4DB2-ACE8-6CFEA64D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B35EB9-D13A-40D5-95CB-7A051C663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0D1F0-69A1-4897-A6A9-A58E0BAB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29DA7-DAA2-4FEC-9B7E-CC4515AE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22D335-0B4B-4326-8654-0965F6CB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89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C4871-A913-4D8D-9CDE-1C7E8CF2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79280C-412B-4EF8-B89C-C76872229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7A6A7D-976D-41E3-A4B9-C5333D877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C07355-792B-4F79-A71E-15F098F0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70C4A0-8A23-4969-8082-07960F36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5C0245-34C0-4A6F-AC4D-40755046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1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57BA08-641C-45F2-8ADC-C3255C9A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A7CC5-8395-4DCE-8519-CE85CE060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4CD62-A45D-4D3B-A51A-F4AD481CD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C7DF-0ED7-45B0-B65D-C13FB6BA7AB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B42A05-D048-4474-BAF3-DDCE8F63B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B2AA9-26A0-4627-BA98-2E3B5254E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96F6-3158-488E-B94E-09C317B15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1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wmv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wmv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wmv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B6C5BC3-6E79-4D1C-8220-3FEB063A5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66" y="1463320"/>
            <a:ext cx="2427069" cy="2082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5D611-B167-485A-A424-F4B23B11F3F7}"/>
              </a:ext>
            </a:extLst>
          </p:cNvPr>
          <p:cNvSpPr txBox="1"/>
          <p:nvPr/>
        </p:nvSpPr>
        <p:spPr>
          <a:xfrm>
            <a:off x="2935476" y="3855720"/>
            <a:ext cx="6553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당신을 위해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듣겠습니다</a:t>
            </a:r>
          </a:p>
        </p:txBody>
      </p:sp>
    </p:spTree>
    <p:extLst>
      <p:ext uri="{BB962C8B-B14F-4D97-AF65-F5344CB8AC3E}">
        <p14:creationId xmlns:p14="http://schemas.microsoft.com/office/powerpoint/2010/main" val="29526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EC2BD49-C441-4649-8EC7-449DBCB79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084" y="-1282890"/>
            <a:ext cx="12368168" cy="83587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0C53201-5A7F-488D-9493-1658510B0212}"/>
              </a:ext>
            </a:extLst>
          </p:cNvPr>
          <p:cNvSpPr/>
          <p:nvPr/>
        </p:nvSpPr>
        <p:spPr>
          <a:xfrm>
            <a:off x="-214008" y="5909481"/>
            <a:ext cx="2635906" cy="5186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자동차 접근 시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943A1C-BE53-42DD-940F-46AAD537C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58" y="-1"/>
            <a:ext cx="6065522" cy="9644181"/>
          </a:xfrm>
          <a:prstGeom prst="rect">
            <a:avLst/>
          </a:prstGeom>
        </p:spPr>
      </p:pic>
      <p:pic>
        <p:nvPicPr>
          <p:cNvPr id="2" name="car_1">
            <a:hlinkClick r:id="" action="ppaction://media"/>
            <a:extLst>
              <a:ext uri="{FF2B5EF4-FFF2-40B4-BE49-F238E27FC236}">
                <a16:creationId xmlns:a16="http://schemas.microsoft.com/office/drawing/2014/main" id="{75FDCA53-6A47-4541-B94F-E3181968CF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460" end="59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8715" y="607912"/>
            <a:ext cx="2844165" cy="566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-2.22222E-6 L 0 0.208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896633-F1CF-455D-A184-BD0E3DE384D6}"/>
              </a:ext>
            </a:extLst>
          </p:cNvPr>
          <p:cNvSpPr txBox="1"/>
          <p:nvPr/>
        </p:nvSpPr>
        <p:spPr>
          <a:xfrm>
            <a:off x="3683320" y="2937449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평범한 </a:t>
            </a:r>
            <a:r>
              <a:rPr lang="ko-KR" altLang="en-US" sz="3600" dirty="0">
                <a:solidFill>
                  <a:schemeClr val="bg1"/>
                </a:solidFill>
              </a:rPr>
              <a:t>나</a:t>
            </a:r>
            <a:r>
              <a:rPr lang="ko-KR" altLang="en-US" sz="3600" dirty="0"/>
              <a:t>와 </a:t>
            </a:r>
            <a:r>
              <a:rPr lang="ko-KR" altLang="en-US" sz="3600" dirty="0">
                <a:solidFill>
                  <a:schemeClr val="bg1"/>
                </a:solidFill>
              </a:rPr>
              <a:t>너</a:t>
            </a:r>
            <a:r>
              <a:rPr lang="ko-KR" altLang="en-US" sz="3600" dirty="0"/>
              <a:t>를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C701F-AA66-46F0-92A5-F60C9B6320A0}"/>
              </a:ext>
            </a:extLst>
          </p:cNvPr>
          <p:cNvSpPr txBox="1"/>
          <p:nvPr/>
        </p:nvSpPr>
        <p:spPr>
          <a:xfrm>
            <a:off x="5237812" y="295180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E90FF"/>
                </a:solidFill>
              </a:rPr>
              <a:t>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26B4E-B5F5-4ABA-B7DA-0B7FB00313DF}"/>
              </a:ext>
            </a:extLst>
          </p:cNvPr>
          <p:cNvSpPr txBox="1"/>
          <p:nvPr/>
        </p:nvSpPr>
        <p:spPr>
          <a:xfrm>
            <a:off x="6328210" y="294255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E90FF"/>
                </a:solidFill>
              </a:rPr>
              <a:t>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D874B9-5D13-447C-9EFA-D94A0BD3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24" y="2824528"/>
            <a:ext cx="1409152" cy="12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896633-F1CF-455D-A184-BD0E3DE384D6}"/>
              </a:ext>
            </a:extLst>
          </p:cNvPr>
          <p:cNvSpPr txBox="1"/>
          <p:nvPr/>
        </p:nvSpPr>
        <p:spPr>
          <a:xfrm>
            <a:off x="3683320" y="2937449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평범한 </a:t>
            </a:r>
            <a:r>
              <a:rPr lang="ko-KR" altLang="en-US" sz="3600" dirty="0">
                <a:solidFill>
                  <a:schemeClr val="bg1"/>
                </a:solidFill>
              </a:rPr>
              <a:t>나</a:t>
            </a:r>
            <a:r>
              <a:rPr lang="ko-KR" altLang="en-US" sz="3600" dirty="0"/>
              <a:t>와 </a:t>
            </a:r>
            <a:r>
              <a:rPr lang="ko-KR" altLang="en-US" sz="3600" dirty="0">
                <a:solidFill>
                  <a:schemeClr val="bg1"/>
                </a:solidFill>
              </a:rPr>
              <a:t>너</a:t>
            </a:r>
            <a:r>
              <a:rPr lang="ko-KR" altLang="en-US" sz="3600" dirty="0"/>
              <a:t>를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CC701F-AA66-46F0-92A5-F60C9B6320A0}"/>
              </a:ext>
            </a:extLst>
          </p:cNvPr>
          <p:cNvSpPr txBox="1"/>
          <p:nvPr/>
        </p:nvSpPr>
        <p:spPr>
          <a:xfrm>
            <a:off x="5237812" y="295180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E90FF"/>
                </a:solidFill>
              </a:rPr>
              <a:t>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26B4E-B5F5-4ABA-B7DA-0B7FB00313DF}"/>
              </a:ext>
            </a:extLst>
          </p:cNvPr>
          <p:cNvSpPr txBox="1"/>
          <p:nvPr/>
        </p:nvSpPr>
        <p:spPr>
          <a:xfrm>
            <a:off x="6328210" y="294255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0E90FF"/>
                </a:solidFill>
              </a:rPr>
              <a:t>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D874B9-5D13-447C-9EFA-D94A0BD3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24" y="2824528"/>
            <a:ext cx="1409152" cy="12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885818-5008-4115-82B9-9E1C9ED6B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8" y="507454"/>
            <a:ext cx="6096012" cy="60960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D93195-F38B-4E1D-81B0-30DB75760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64">
            <a:off x="8897207" y="1162462"/>
            <a:ext cx="1584966" cy="1584966"/>
          </a:xfrm>
          <a:prstGeom prst="rect">
            <a:avLst/>
          </a:prstGeom>
        </p:spPr>
      </p:pic>
      <p:pic>
        <p:nvPicPr>
          <p:cNvPr id="4" name="Picture 46" descr="iPhone6_mockup_front_white.png">
            <a:extLst>
              <a:ext uri="{FF2B5EF4-FFF2-40B4-BE49-F238E27FC236}">
                <a16:creationId xmlns:a16="http://schemas.microsoft.com/office/drawing/2014/main" id="{4AD64E77-4B54-4442-9D25-DC31DA3145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5" y="4"/>
            <a:ext cx="5550986" cy="86827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88EFEF-721D-4E72-893E-551B8D575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54" y="1418897"/>
            <a:ext cx="3283684" cy="5840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115C71-95AB-45C4-AFFB-A7495E176A42}"/>
              </a:ext>
            </a:extLst>
          </p:cNvPr>
          <p:cNvSpPr txBox="1"/>
          <p:nvPr/>
        </p:nvSpPr>
        <p:spPr>
          <a:xfrm>
            <a:off x="4797628" y="183811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타인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방문시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52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6" descr="iPhone6_mockup_front_white.png">
            <a:extLst>
              <a:ext uri="{FF2B5EF4-FFF2-40B4-BE49-F238E27FC236}">
                <a16:creationId xmlns:a16="http://schemas.microsoft.com/office/drawing/2014/main" id="{156A2422-5F51-4BA2-94D4-F6FE8C2405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5" y="4"/>
            <a:ext cx="5550986" cy="8682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3AF08-855D-4B73-94B1-7043CABE5093}"/>
              </a:ext>
            </a:extLst>
          </p:cNvPr>
          <p:cNvSpPr txBox="1"/>
          <p:nvPr/>
        </p:nvSpPr>
        <p:spPr>
          <a:xfrm>
            <a:off x="4797628" y="1838113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타인 </a:t>
            </a:r>
            <a:r>
              <a:rPr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방문시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99FB5-CD82-4805-9400-67F90A8ACB81}"/>
              </a:ext>
            </a:extLst>
          </p:cNvPr>
          <p:cNvSpPr txBox="1"/>
          <p:nvPr/>
        </p:nvSpPr>
        <p:spPr>
          <a:xfrm>
            <a:off x="4788536" y="2602800"/>
            <a:ext cx="67730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앱의 소리 분류 기능을 통하여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택배</a:t>
            </a:r>
            <a:endParaRPr lang="en-US" altLang="ko-KR" sz="3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원이나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배달원 등 초인종 소리를 사</a:t>
            </a:r>
            <a:endParaRPr lang="en-US" altLang="ko-KR" sz="3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용자에게 인지시켜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외부인의 방문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3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쉽게 알 수 있게 해줍니다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686C43-0BC4-4D8B-8BB5-5C25A1A06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54" y="1418897"/>
            <a:ext cx="3283684" cy="5840580"/>
          </a:xfrm>
          <a:prstGeom prst="rect">
            <a:avLst/>
          </a:prstGeom>
        </p:spPr>
      </p:pic>
      <p:pic>
        <p:nvPicPr>
          <p:cNvPr id="3" name="coinjong">
            <a:hlinkClick r:id="" action="ppaction://media"/>
            <a:extLst>
              <a:ext uri="{FF2B5EF4-FFF2-40B4-BE49-F238E27FC236}">
                <a16:creationId xmlns:a16="http://schemas.microsoft.com/office/drawing/2014/main" id="{59062C2A-3981-4B05-AB87-B0D53EBA0D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4654" y="1428305"/>
            <a:ext cx="3283684" cy="574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686D7-D43B-4A6E-B6DB-408F115C5E46}"/>
              </a:ext>
            </a:extLst>
          </p:cNvPr>
          <p:cNvSpPr txBox="1"/>
          <p:nvPr/>
        </p:nvSpPr>
        <p:spPr>
          <a:xfrm>
            <a:off x="4788000" y="2602800"/>
            <a:ext cx="69241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앱의 소리 분류 기능을 통하여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택배원이나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배달원 등 초인종 소리를 사용자에게 인지시켜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외부인의 방문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쉽게 알 수 있게 해줍니다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29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F2ADE8-A096-4187-BCB6-564FA838B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1217" y="1551425"/>
            <a:ext cx="4853993" cy="40449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73A166-CDD0-4FE5-9168-99D0733FD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892" y="3411793"/>
            <a:ext cx="2618513" cy="20574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0F0A36-62F2-4C4A-B02E-37776F9211AE}"/>
              </a:ext>
            </a:extLst>
          </p:cNvPr>
          <p:cNvSpPr txBox="1"/>
          <p:nvPr/>
        </p:nvSpPr>
        <p:spPr>
          <a:xfrm>
            <a:off x="5751860" y="1812457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 동물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Picture 46" descr="iPhone6_mockup_front_white.png">
            <a:extLst>
              <a:ext uri="{FF2B5EF4-FFF2-40B4-BE49-F238E27FC236}">
                <a16:creationId xmlns:a16="http://schemas.microsoft.com/office/drawing/2014/main" id="{E7D74249-C052-409C-BABF-BECD55CE31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36" y="-10017"/>
            <a:ext cx="5550986" cy="86827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F7F775-55CE-408C-BE56-73F7EE78A47B}"/>
              </a:ext>
            </a:extLst>
          </p:cNvPr>
          <p:cNvSpPr txBox="1"/>
          <p:nvPr/>
        </p:nvSpPr>
        <p:spPr>
          <a:xfrm>
            <a:off x="4637539" y="2958270"/>
            <a:ext cx="612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24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26F099-7742-4840-AC2D-2E00C075B81E}"/>
              </a:ext>
            </a:extLst>
          </p:cNvPr>
          <p:cNvSpPr txBox="1"/>
          <p:nvPr/>
        </p:nvSpPr>
        <p:spPr>
          <a:xfrm>
            <a:off x="5030376" y="2718502"/>
            <a:ext cx="612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32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AF9B60-57AB-4323-A91A-7B6AF6723B7E}"/>
              </a:ext>
            </a:extLst>
          </p:cNvPr>
          <p:cNvSpPr txBox="1"/>
          <p:nvPr/>
        </p:nvSpPr>
        <p:spPr>
          <a:xfrm>
            <a:off x="4134242" y="3050603"/>
            <a:ext cx="52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D64F1-57DF-4FA1-B4D3-90F26C1FAFAA}"/>
              </a:ext>
            </a:extLst>
          </p:cNvPr>
          <p:cNvSpPr txBox="1"/>
          <p:nvPr/>
        </p:nvSpPr>
        <p:spPr>
          <a:xfrm>
            <a:off x="4918921" y="2268851"/>
            <a:ext cx="612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20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8D21FA-B0DF-4A8D-86DB-D1703D066A96}"/>
              </a:ext>
            </a:extLst>
          </p:cNvPr>
          <p:cNvSpPr txBox="1"/>
          <p:nvPr/>
        </p:nvSpPr>
        <p:spPr>
          <a:xfrm>
            <a:off x="3889971" y="2231156"/>
            <a:ext cx="612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32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6D9A48-25D1-464F-B71D-7494B3B9FF08}"/>
              </a:ext>
            </a:extLst>
          </p:cNvPr>
          <p:cNvSpPr txBox="1"/>
          <p:nvPr/>
        </p:nvSpPr>
        <p:spPr>
          <a:xfrm>
            <a:off x="4503021" y="2558160"/>
            <a:ext cx="612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멍</a:t>
            </a:r>
            <a:r>
              <a:rPr lang="en-US" altLang="ko-KR" sz="2400" b="0" i="0" dirty="0">
                <a:solidFill>
                  <a:srgbClr val="4D5156"/>
                </a:solidFill>
                <a:effectLst/>
                <a:latin typeface="Cooper Black" panose="0208090404030B020404" pitchFamily="18" charset="0"/>
              </a:rPr>
              <a:t>!</a:t>
            </a:r>
            <a:endParaRPr lang="ko-KR" altLang="en-US" sz="24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1F14B6A-430C-423E-A8FA-7B2B12E16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662" y="1379985"/>
            <a:ext cx="3283684" cy="58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F0F0A36-62F2-4C4A-B02E-37776F9211AE}"/>
              </a:ext>
            </a:extLst>
          </p:cNvPr>
          <p:cNvSpPr txBox="1"/>
          <p:nvPr/>
        </p:nvSpPr>
        <p:spPr>
          <a:xfrm>
            <a:off x="5751860" y="1812457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 동물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Picture 46" descr="iPhone6_mockup_front_white.png">
            <a:extLst>
              <a:ext uri="{FF2B5EF4-FFF2-40B4-BE49-F238E27FC236}">
                <a16:creationId xmlns:a16="http://schemas.microsoft.com/office/drawing/2014/main" id="{E7D74249-C052-409C-BABF-BECD55CE31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36" y="-10017"/>
            <a:ext cx="5550986" cy="8682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CA5C56-5555-469F-B359-A051CE8D0C49}"/>
              </a:ext>
            </a:extLst>
          </p:cNvPr>
          <p:cNvSpPr txBox="1"/>
          <p:nvPr/>
        </p:nvSpPr>
        <p:spPr>
          <a:xfrm>
            <a:off x="1062000" y="2574000"/>
            <a:ext cx="6472800" cy="20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 신호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공포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비명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배고픔 등의 주인을 부르는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인지시켜 반려동물의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상태를 알 수 있게 해줍니다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6CB64F-0693-47CC-977D-AC265009BADE}"/>
              </a:ext>
            </a:extLst>
          </p:cNvPr>
          <p:cNvSpPr txBox="1"/>
          <p:nvPr/>
        </p:nvSpPr>
        <p:spPr>
          <a:xfrm>
            <a:off x="1060315" y="2574000"/>
            <a:ext cx="6472803" cy="206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반려동물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위험 신호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공포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비명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배고픔 등의 주인을 부르는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사용자에게 인지시켜 반려동물의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상태를 알 수 있게 해줍니다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" name="dog">
            <a:hlinkClick r:id="" action="ppaction://media"/>
            <a:extLst>
              <a:ext uri="{FF2B5EF4-FFF2-40B4-BE49-F238E27FC236}">
                <a16:creationId xmlns:a16="http://schemas.microsoft.com/office/drawing/2014/main" id="{540E045A-4A9E-4699-8671-971D4590AF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88635" y="1379984"/>
            <a:ext cx="3284415" cy="58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E04CA7D-4201-4E2E-9757-4F392F2E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01" y="1697671"/>
            <a:ext cx="1450434" cy="1450434"/>
          </a:xfrm>
          <a:prstGeom prst="rect">
            <a:avLst/>
          </a:prstGeom>
        </p:spPr>
      </p:pic>
      <p:pic>
        <p:nvPicPr>
          <p:cNvPr id="7" name="Picture 46" descr="iPhone6_mockup_front_white.png">
            <a:extLst>
              <a:ext uri="{FF2B5EF4-FFF2-40B4-BE49-F238E27FC236}">
                <a16:creationId xmlns:a16="http://schemas.microsoft.com/office/drawing/2014/main" id="{E5B833D0-5F53-4763-B55B-4A9BC37A9F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5" y="4"/>
            <a:ext cx="5550986" cy="86827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F98A56-4090-4401-803A-F2F4AD679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54" y="1418897"/>
            <a:ext cx="3283684" cy="5840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55E8DB-AACF-451F-B246-73CA89046082}"/>
              </a:ext>
            </a:extLst>
          </p:cNvPr>
          <p:cNvSpPr txBox="1"/>
          <p:nvPr/>
        </p:nvSpPr>
        <p:spPr>
          <a:xfrm>
            <a:off x="4797628" y="183811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재난 경보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AFDBEC-0D43-4699-A345-B94AF340D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3661"/>
            <a:ext cx="3668814" cy="3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iPhone6_mockup_front_white.png">
            <a:extLst>
              <a:ext uri="{FF2B5EF4-FFF2-40B4-BE49-F238E27FC236}">
                <a16:creationId xmlns:a16="http://schemas.microsoft.com/office/drawing/2014/main" id="{E5B833D0-5F53-4763-B55B-4A9BC37A9F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95" y="4"/>
            <a:ext cx="5550986" cy="8682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55E8DB-AACF-451F-B246-73CA89046082}"/>
              </a:ext>
            </a:extLst>
          </p:cNvPr>
          <p:cNvSpPr txBox="1"/>
          <p:nvPr/>
        </p:nvSpPr>
        <p:spPr>
          <a:xfrm>
            <a:off x="4797628" y="1838113"/>
            <a:ext cx="1781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재난 경보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9C9BC-FF9D-43E6-A904-F573DDF17873}"/>
              </a:ext>
            </a:extLst>
          </p:cNvPr>
          <p:cNvSpPr txBox="1"/>
          <p:nvPr/>
        </p:nvSpPr>
        <p:spPr>
          <a:xfrm>
            <a:off x="4788000" y="2602800"/>
            <a:ext cx="6365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일상에서의 화재 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지진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가스 노출 등 위험 상황을 알리는 경보음을</a:t>
            </a:r>
            <a:endParaRPr lang="en-US" altLang="ko-KR" sz="3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인지시켜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 지역</a:t>
            </a:r>
            <a:r>
              <a:rPr lang="ko-KR" altLang="en-US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빠르게 벗어나게 할 수 있습니다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8DBFA-0150-4DDE-936C-FFB019C6AB7E}"/>
              </a:ext>
            </a:extLst>
          </p:cNvPr>
          <p:cNvSpPr txBox="1"/>
          <p:nvPr/>
        </p:nvSpPr>
        <p:spPr>
          <a:xfrm>
            <a:off x="4788000" y="2602800"/>
            <a:ext cx="6365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일상에서의 화재 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지진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가스 노출 등 위험 상황을 알리는 경보음을</a:t>
            </a:r>
            <a:endParaRPr lang="en-US" altLang="ko-KR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사용자에게 인지시켜 </a:t>
            </a:r>
            <a:r>
              <a:rPr lang="ko-KR" altLang="en-US" sz="3200" dirty="0">
                <a:solidFill>
                  <a:srgbClr val="0E9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 지역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빠르게 벗어나게 할 수 있습니다</a:t>
            </a:r>
            <a:r>
              <a:rPr lang="en-US" altLang="ko-KR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2" name="danger">
            <a:hlinkClick r:id="" action="ppaction://media"/>
            <a:extLst>
              <a:ext uri="{FF2B5EF4-FFF2-40B4-BE49-F238E27FC236}">
                <a16:creationId xmlns:a16="http://schemas.microsoft.com/office/drawing/2014/main" id="{0B2EE8B1-8E4D-48E8-BC26-5915CCF7D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092" y="1400404"/>
            <a:ext cx="3274601" cy="58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9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93447F9-5527-4F99-A5BD-8CCCE167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6392" y="-2743200"/>
            <a:ext cx="19915861" cy="120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9C464E-DE93-4F55-8A5B-7293195A2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58" y="-1"/>
            <a:ext cx="6065522" cy="964418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298CD5-F671-46F4-8529-8C12C8AFBCBA}"/>
              </a:ext>
            </a:extLst>
          </p:cNvPr>
          <p:cNvSpPr/>
          <p:nvPr/>
        </p:nvSpPr>
        <p:spPr>
          <a:xfrm>
            <a:off x="-214008" y="5909481"/>
            <a:ext cx="2635906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오토바이 접근 시</a:t>
            </a:r>
            <a:endParaRPr lang="ko-KR" altLang="en-US" dirty="0"/>
          </a:p>
        </p:txBody>
      </p:sp>
      <p:pic>
        <p:nvPicPr>
          <p:cNvPr id="3" name="cycle_1">
            <a:hlinkClick r:id="" action="ppaction://media"/>
            <a:extLst>
              <a:ext uri="{FF2B5EF4-FFF2-40B4-BE49-F238E27FC236}">
                <a16:creationId xmlns:a16="http://schemas.microsoft.com/office/drawing/2014/main" id="{851F0C34-84E1-40CA-A024-704ECAC212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96" end="1485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71958" y="613650"/>
            <a:ext cx="2799159" cy="55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29167E-6 3.33333E-6 L 0.23073 -0.0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9080880-3145-479B-B517-DF49FCD64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357" y="-1528549"/>
            <a:ext cx="13254714" cy="9070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DAB17D-59A9-4FB7-B323-7D4FAECB1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63239" y="-1"/>
            <a:ext cx="6065522" cy="96441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F960E4-A7D8-45C4-96F6-D767CE63ADFA}"/>
              </a:ext>
            </a:extLst>
          </p:cNvPr>
          <p:cNvSpPr/>
          <p:nvPr/>
        </p:nvSpPr>
        <p:spPr>
          <a:xfrm>
            <a:off x="-214008" y="5909481"/>
            <a:ext cx="2635906" cy="51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자전거 접근 시</a:t>
            </a:r>
            <a:endParaRPr lang="ko-KR" altLang="en-US" dirty="0"/>
          </a:p>
        </p:txBody>
      </p:sp>
      <p:pic>
        <p:nvPicPr>
          <p:cNvPr id="2" name="bike_1">
            <a:hlinkClick r:id="" action="ppaction://media"/>
            <a:extLst>
              <a:ext uri="{FF2B5EF4-FFF2-40B4-BE49-F238E27FC236}">
                <a16:creationId xmlns:a16="http://schemas.microsoft.com/office/drawing/2014/main" id="{1E528F03-F74F-4319-9CEA-EAABA7B191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088" end="1027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8496" y="610553"/>
            <a:ext cx="2793584" cy="55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178</Words>
  <Application>Microsoft Office PowerPoint</Application>
  <PresentationFormat>와이드스크린</PresentationFormat>
  <Paragraphs>33</Paragraphs>
  <Slides>12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나눔고딕</vt:lpstr>
      <vt:lpstr>나눔스퀘어 ExtraBold</vt:lpstr>
      <vt:lpstr>나눔스퀘어 Light</vt:lpstr>
      <vt:lpstr>나눔스퀘어_ac ExtraBold</vt:lpstr>
      <vt:lpstr>맑은 고딕</vt:lpstr>
      <vt:lpstr>Arial</vt:lpstr>
      <vt:lpstr>Cooper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moble</cp:lastModifiedBy>
  <cp:revision>314</cp:revision>
  <dcterms:created xsi:type="dcterms:W3CDTF">2019-09-19T07:52:42Z</dcterms:created>
  <dcterms:modified xsi:type="dcterms:W3CDTF">2020-10-22T07:45:43Z</dcterms:modified>
</cp:coreProperties>
</file>